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Arial MT Pro Bold" charset="1" panose="020B0802020202020204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3.png" Type="http://schemas.openxmlformats.org/officeDocument/2006/relationships/image"/><Relationship Id="rId11" Target="../media/image14.png" Type="http://schemas.openxmlformats.org/officeDocument/2006/relationships/image"/><Relationship Id="rId12" Target="../media/image15.png" Type="http://schemas.openxmlformats.org/officeDocument/2006/relationships/image"/><Relationship Id="rId13" Target="../media/image16.svg" Type="http://schemas.openxmlformats.org/officeDocument/2006/relationships/image"/><Relationship Id="rId2" Target="../media/image5.png" Type="http://schemas.openxmlformats.org/officeDocument/2006/relationships/image"/><Relationship Id="rId3" Target="../media/image6.png" Type="http://schemas.openxmlformats.org/officeDocument/2006/relationships/image"/><Relationship Id="rId4" Target="../media/image7.png" Type="http://schemas.openxmlformats.org/officeDocument/2006/relationships/image"/><Relationship Id="rId5" Target="../media/image8.png" Type="http://schemas.openxmlformats.org/officeDocument/2006/relationships/image"/><Relationship Id="rId6" Target="../media/image9.png" Type="http://schemas.openxmlformats.org/officeDocument/2006/relationships/image"/><Relationship Id="rId7" Target="../media/image10.png" Type="http://schemas.openxmlformats.org/officeDocument/2006/relationships/image"/><Relationship Id="rId8" Target="../media/image11.png" Type="http://schemas.openxmlformats.org/officeDocument/2006/relationships/image"/><Relationship Id="rId9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473" y="1028700"/>
            <a:ext cx="9142527" cy="5759792"/>
          </a:xfrm>
          <a:custGeom>
            <a:avLst/>
            <a:gdLst/>
            <a:ahLst/>
            <a:cxnLst/>
            <a:rect r="r" b="b" t="t" l="l"/>
            <a:pathLst>
              <a:path h="5759792" w="9142527">
                <a:moveTo>
                  <a:pt x="0" y="0"/>
                </a:moveTo>
                <a:lnTo>
                  <a:pt x="9142527" y="0"/>
                </a:lnTo>
                <a:lnTo>
                  <a:pt x="9142527" y="5759792"/>
                </a:lnTo>
                <a:lnTo>
                  <a:pt x="0" y="57597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8642231" y="3276917"/>
            <a:ext cx="9645769" cy="3485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8959"/>
              </a:lnSpc>
            </a:pPr>
            <a:r>
              <a:rPr lang="en-US" sz="6399" b="true">
                <a:solidFill>
                  <a:srgbClr val="38B6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CSE 499A</a:t>
            </a:r>
          </a:p>
          <a:p>
            <a:pPr algn="just">
              <a:lnSpc>
                <a:spcPts val="8959"/>
              </a:lnSpc>
            </a:pPr>
            <a:r>
              <a:rPr lang="en-US" sz="6399" b="true">
                <a:solidFill>
                  <a:srgbClr val="38B6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Section - 15</a:t>
            </a:r>
          </a:p>
          <a:p>
            <a:pPr algn="just">
              <a:lnSpc>
                <a:spcPts val="8959"/>
              </a:lnSpc>
              <a:spcBef>
                <a:spcPct val="0"/>
              </a:spcBef>
            </a:pPr>
            <a:r>
              <a:rPr lang="en-US" b="true" sz="6399">
                <a:solidFill>
                  <a:srgbClr val="38B6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Group - 03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24384000" cy="137160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263577" y="189442"/>
              <a:ext cx="3081751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Group - 03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4585175" y="189442"/>
              <a:ext cx="1932471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Md. Kamrul Islam | Farhan Ishraque | Iram shehzad | Atikul Islam Nahid</a:t>
              </a:r>
            </a:p>
          </p:txBody>
        </p:sp>
      </p:grp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143424" y="3806630"/>
            <a:ext cx="14001151" cy="12185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959"/>
              </a:lnSpc>
              <a:spcBef>
                <a:spcPct val="0"/>
              </a:spcBef>
            </a:pPr>
            <a:r>
              <a:rPr lang="en-US" b="true" sz="6399">
                <a:solidFill>
                  <a:srgbClr val="38B6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JobCore: AI Agent To Get Your Job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234128" y="5246260"/>
            <a:ext cx="13819745" cy="844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111"/>
              </a:lnSpc>
              <a:spcBef>
                <a:spcPct val="0"/>
              </a:spcBef>
            </a:pP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Make Your Job Application Process Smooth &amp; Faster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0" y="9258300"/>
            <a:ext cx="18288000" cy="1028700"/>
            <a:chOff x="0" y="0"/>
            <a:chExt cx="24384000" cy="1371600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name="TextBox 7" id="7"/>
              <p:cNvSpPr txBox="true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8" id="8"/>
            <p:cNvSpPr txBox="true"/>
            <p:nvPr/>
          </p:nvSpPr>
          <p:spPr>
            <a:xfrm rot="0">
              <a:off x="263577" y="189442"/>
              <a:ext cx="3081751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Group - 03</a:t>
              </a:r>
            </a:p>
          </p:txBody>
        </p:sp>
        <p:sp>
          <p:nvSpPr>
            <p:cNvPr name="TextBox 9" id="9"/>
            <p:cNvSpPr txBox="true"/>
            <p:nvPr/>
          </p:nvSpPr>
          <p:spPr>
            <a:xfrm rot="0">
              <a:off x="4585175" y="189442"/>
              <a:ext cx="1932471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Md. Kamrul Islam | Farhan Ishraque | Iram shehzad | Atikul Islam Nahid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810344" y="385445"/>
            <a:ext cx="8667313" cy="1067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38B6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ABOUT US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317802" y="2892676"/>
            <a:ext cx="4885272" cy="1702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63"/>
              </a:lnSpc>
            </a:pPr>
            <a:r>
              <a:rPr lang="en-US" b="true" sz="4616" spc="-7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Md. Kamrul Islam</a:t>
            </a:r>
          </a:p>
          <a:p>
            <a:pPr algn="ctr">
              <a:lnSpc>
                <a:spcPts val="6463"/>
              </a:lnSpc>
              <a:spcBef>
                <a:spcPct val="0"/>
              </a:spcBef>
            </a:pPr>
            <a:r>
              <a:rPr lang="en-US" b="true" sz="4616" spc="-7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2211745642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230372" y="2892676"/>
            <a:ext cx="4885272" cy="1702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63"/>
              </a:lnSpc>
            </a:pPr>
            <a:r>
              <a:rPr lang="en-US" b="true" sz="4616" spc="-7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Farhan Ishraque</a:t>
            </a:r>
          </a:p>
          <a:p>
            <a:pPr algn="ctr">
              <a:lnSpc>
                <a:spcPts val="6463"/>
              </a:lnSpc>
              <a:spcBef>
                <a:spcPct val="0"/>
              </a:spcBef>
            </a:pPr>
            <a:r>
              <a:rPr lang="en-US" b="true" sz="4616" spc="-7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2212002042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2172356" y="6223455"/>
            <a:ext cx="5176164" cy="1702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63"/>
              </a:lnSpc>
            </a:pPr>
            <a:r>
              <a:rPr lang="en-US" b="true" sz="4616" spc="-7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Atikul Islam Nahid</a:t>
            </a:r>
          </a:p>
          <a:p>
            <a:pPr algn="ctr">
              <a:lnSpc>
                <a:spcPts val="6463"/>
              </a:lnSpc>
              <a:spcBef>
                <a:spcPct val="0"/>
              </a:spcBef>
            </a:pPr>
            <a:r>
              <a:rPr lang="en-US" b="true" sz="4616" spc="-7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2211978042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230372" y="6223455"/>
            <a:ext cx="4885272" cy="170200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463"/>
              </a:lnSpc>
            </a:pPr>
            <a:r>
              <a:rPr lang="en-US" b="true" sz="4616" spc="-7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Iram shehzad</a:t>
            </a:r>
          </a:p>
          <a:p>
            <a:pPr algn="ctr">
              <a:lnSpc>
                <a:spcPts val="6463"/>
              </a:lnSpc>
              <a:spcBef>
                <a:spcPct val="0"/>
              </a:spcBef>
            </a:pPr>
            <a:r>
              <a:rPr lang="en-US" b="true" sz="4616" spc="-7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2131614642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0" y="9258300"/>
            <a:ext cx="18288000" cy="1028700"/>
            <a:chOff x="0" y="0"/>
            <a:chExt cx="24384000" cy="1371600"/>
          </a:xfrm>
        </p:grpSpPr>
        <p:grpSp>
          <p:nvGrpSpPr>
            <p:cNvPr name="Group 8" id="8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9" id="9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name="TextBox 10" id="10"/>
              <p:cNvSpPr txBox="true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11" id="11"/>
            <p:cNvSpPr txBox="true"/>
            <p:nvPr/>
          </p:nvSpPr>
          <p:spPr>
            <a:xfrm rot="0">
              <a:off x="263577" y="189442"/>
              <a:ext cx="3081751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Group - 03</a:t>
              </a:r>
            </a:p>
          </p:txBody>
        </p:sp>
        <p:sp>
          <p:nvSpPr>
            <p:cNvPr name="TextBox 12" id="12"/>
            <p:cNvSpPr txBox="true"/>
            <p:nvPr/>
          </p:nvSpPr>
          <p:spPr>
            <a:xfrm rot="0">
              <a:off x="4585175" y="189442"/>
              <a:ext cx="1932471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Md. Kamrul Islam | Farhan Ishraque | Iram shehzad | Atikul Islam Nahid</a:t>
              </a:r>
            </a:p>
          </p:txBody>
        </p:sp>
      </p:grp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24384000" cy="13716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263577" y="189442"/>
              <a:ext cx="3081751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Group - 03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4585175" y="189442"/>
              <a:ext cx="1932471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Md. Kamrul Islam | Farhan Ishraque | Iram shehzad | Atikul Islam Nahid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10467901" y="719007"/>
            <a:ext cx="5314987" cy="8125210"/>
          </a:xfrm>
          <a:custGeom>
            <a:avLst/>
            <a:gdLst/>
            <a:ahLst/>
            <a:cxnLst/>
            <a:rect r="r" b="b" t="t" l="l"/>
            <a:pathLst>
              <a:path h="8125210" w="5314987">
                <a:moveTo>
                  <a:pt x="0" y="0"/>
                </a:moveTo>
                <a:lnTo>
                  <a:pt x="5314987" y="0"/>
                </a:lnTo>
                <a:lnTo>
                  <a:pt x="5314987" y="8125210"/>
                </a:lnTo>
                <a:lnTo>
                  <a:pt x="0" y="812521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43103" t="-34110" r="-263611" b="-43142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423040" y="385445"/>
            <a:ext cx="9094667" cy="1067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38B6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WHY THIS APPLICATIONS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28700" y="3122357"/>
            <a:ext cx="7222073" cy="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1"/>
              </a:lnSpc>
              <a:spcBef>
                <a:spcPct val="0"/>
              </a:spcBef>
            </a:pP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</a:t>
            </a: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ime-consuming job search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28700" y="4270312"/>
            <a:ext cx="7222073" cy="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1"/>
              </a:lnSpc>
              <a:spcBef>
                <a:spcPct val="0"/>
              </a:spcBef>
            </a:pP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Mult</a:t>
            </a: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iple platforms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28700" y="5418268"/>
            <a:ext cx="8115300" cy="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1"/>
              </a:lnSpc>
              <a:spcBef>
                <a:spcPct val="0"/>
              </a:spcBef>
            </a:pP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Ma</a:t>
            </a: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nual applications process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28700" y="6566224"/>
            <a:ext cx="7222073" cy="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111"/>
              </a:lnSpc>
              <a:spcBef>
                <a:spcPct val="0"/>
              </a:spcBef>
            </a:pP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No </a:t>
            </a: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personalized feedback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24384000" cy="13716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263577" y="189442"/>
              <a:ext cx="3081751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Group - 03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4585175" y="189442"/>
              <a:ext cx="1932471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Md. Kamrul Islam | Farhan Ishraque | Iram shehzad | Atikul Islam Nahid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633334" y="1257803"/>
            <a:ext cx="5072348" cy="7771395"/>
          </a:xfrm>
          <a:custGeom>
            <a:avLst/>
            <a:gdLst/>
            <a:ahLst/>
            <a:cxnLst/>
            <a:rect r="r" b="b" t="t" l="l"/>
            <a:pathLst>
              <a:path h="7771395" w="5072348">
                <a:moveTo>
                  <a:pt x="0" y="0"/>
                </a:moveTo>
                <a:lnTo>
                  <a:pt x="5072347" y="0"/>
                </a:lnTo>
                <a:lnTo>
                  <a:pt x="5072347" y="7771394"/>
                </a:lnTo>
                <a:lnTo>
                  <a:pt x="0" y="777139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3713" t="-17797" r="-200912" b="-23368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810344" y="385445"/>
            <a:ext cx="8667313" cy="1067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38B6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OUR SOLUTION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6226886" y="2727035"/>
            <a:ext cx="10632105" cy="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11"/>
              </a:lnSpc>
              <a:spcBef>
                <a:spcPct val="0"/>
              </a:spcBef>
            </a:pP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Search the targeted job more faster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9636919" y="6760075"/>
            <a:ext cx="7222073" cy="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11"/>
              </a:lnSpc>
              <a:spcBef>
                <a:spcPct val="0"/>
              </a:spcBef>
            </a:pP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Personalized feedback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9636919" y="3735295"/>
            <a:ext cx="7222073" cy="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11"/>
              </a:lnSpc>
              <a:spcBef>
                <a:spcPct val="0"/>
              </a:spcBef>
            </a:pP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Res</a:t>
            </a: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ume optimization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7783640" y="4743555"/>
            <a:ext cx="9075351" cy="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11"/>
              </a:lnSpc>
              <a:spcBef>
                <a:spcPct val="0"/>
              </a:spcBef>
            </a:pP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Aut</a:t>
            </a: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omated application processing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636919" y="5751815"/>
            <a:ext cx="7222073" cy="841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6111"/>
              </a:lnSpc>
              <a:spcBef>
                <a:spcPct val="0"/>
              </a:spcBef>
            </a:pP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Mock interview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24384000" cy="13716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263577" y="189442"/>
              <a:ext cx="3081751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Group - 03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4585175" y="189442"/>
              <a:ext cx="1932471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Md. Kamrul Islam | Farhan Ishraque | Iram shehzad | Atikul Islam Nahid</a:t>
              </a:r>
            </a:p>
          </p:txBody>
        </p:sp>
      </p:grpSp>
      <p:sp>
        <p:nvSpPr>
          <p:cNvPr name="Freeform 8" id="8"/>
          <p:cNvSpPr/>
          <p:nvPr/>
        </p:nvSpPr>
        <p:spPr>
          <a:xfrm flipH="false" flipV="false" rot="0">
            <a:off x="2162322" y="1899659"/>
            <a:ext cx="13963357" cy="6911862"/>
          </a:xfrm>
          <a:custGeom>
            <a:avLst/>
            <a:gdLst/>
            <a:ahLst/>
            <a:cxnLst/>
            <a:rect r="r" b="b" t="t" l="l"/>
            <a:pathLst>
              <a:path h="6911862" w="13963357">
                <a:moveTo>
                  <a:pt x="0" y="0"/>
                </a:moveTo>
                <a:lnTo>
                  <a:pt x="13963356" y="0"/>
                </a:lnTo>
                <a:lnTo>
                  <a:pt x="13963356" y="6911862"/>
                </a:lnTo>
                <a:lnTo>
                  <a:pt x="0" y="691186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9" id="9"/>
          <p:cNvSpPr txBox="true"/>
          <p:nvPr/>
        </p:nvSpPr>
        <p:spPr>
          <a:xfrm rot="0">
            <a:off x="4810344" y="385445"/>
            <a:ext cx="8667313" cy="1067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38B6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SYSTEM OVERVIEW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98644" y="1895352"/>
            <a:ext cx="6010120" cy="3248148"/>
            <a:chOff x="0" y="0"/>
            <a:chExt cx="1582912" cy="855479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582912" cy="855479"/>
            </a:xfrm>
            <a:custGeom>
              <a:avLst/>
              <a:gdLst/>
              <a:ahLst/>
              <a:cxnLst/>
              <a:rect r="r" b="b" t="t" l="l"/>
              <a:pathLst>
                <a:path h="855479" w="1582912">
                  <a:moveTo>
                    <a:pt x="65696" y="0"/>
                  </a:moveTo>
                  <a:lnTo>
                    <a:pt x="1517217" y="0"/>
                  </a:lnTo>
                  <a:cubicBezTo>
                    <a:pt x="1534640" y="0"/>
                    <a:pt x="1551350" y="6921"/>
                    <a:pt x="1563671" y="19242"/>
                  </a:cubicBezTo>
                  <a:cubicBezTo>
                    <a:pt x="1575991" y="31562"/>
                    <a:pt x="1582912" y="48272"/>
                    <a:pt x="1582912" y="65696"/>
                  </a:cubicBezTo>
                  <a:lnTo>
                    <a:pt x="1582912" y="789784"/>
                  </a:lnTo>
                  <a:cubicBezTo>
                    <a:pt x="1582912" y="807207"/>
                    <a:pt x="1575991" y="823917"/>
                    <a:pt x="1563671" y="836238"/>
                  </a:cubicBezTo>
                  <a:cubicBezTo>
                    <a:pt x="1551350" y="848558"/>
                    <a:pt x="1534640" y="855479"/>
                    <a:pt x="1517217" y="855479"/>
                  </a:cubicBezTo>
                  <a:lnTo>
                    <a:pt x="65696" y="855479"/>
                  </a:lnTo>
                  <a:cubicBezTo>
                    <a:pt x="48272" y="855479"/>
                    <a:pt x="31562" y="848558"/>
                    <a:pt x="19242" y="836238"/>
                  </a:cubicBezTo>
                  <a:cubicBezTo>
                    <a:pt x="6921" y="823917"/>
                    <a:pt x="0" y="807207"/>
                    <a:pt x="0" y="789784"/>
                  </a:cubicBezTo>
                  <a:lnTo>
                    <a:pt x="0" y="65696"/>
                  </a:lnTo>
                  <a:cubicBezTo>
                    <a:pt x="0" y="48272"/>
                    <a:pt x="6921" y="31562"/>
                    <a:pt x="19242" y="19242"/>
                  </a:cubicBezTo>
                  <a:cubicBezTo>
                    <a:pt x="31562" y="6921"/>
                    <a:pt x="48272" y="0"/>
                    <a:pt x="656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rnd">
              <a:solidFill>
                <a:srgbClr val="38B6FF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1582912" cy="89357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0" y="9258300"/>
            <a:ext cx="18288000" cy="1028700"/>
            <a:chOff x="0" y="0"/>
            <a:chExt cx="24384000" cy="1371600"/>
          </a:xfrm>
        </p:grpSpPr>
        <p:grpSp>
          <p:nvGrpSpPr>
            <p:cNvPr name="Group 6" id="6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7" id="7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name="TextBox 8" id="8"/>
              <p:cNvSpPr txBox="true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9" id="9"/>
            <p:cNvSpPr txBox="true"/>
            <p:nvPr/>
          </p:nvSpPr>
          <p:spPr>
            <a:xfrm rot="0">
              <a:off x="263577" y="189442"/>
              <a:ext cx="3081751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Group - 03</a:t>
              </a:r>
            </a:p>
          </p:txBody>
        </p:sp>
        <p:sp>
          <p:nvSpPr>
            <p:cNvPr name="TextBox 10" id="10"/>
            <p:cNvSpPr txBox="true"/>
            <p:nvPr/>
          </p:nvSpPr>
          <p:spPr>
            <a:xfrm rot="0">
              <a:off x="4585175" y="189442"/>
              <a:ext cx="1932471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Md. Kamrul Islam | Farhan Ishraque | Iram shehzad | Atikul Islam Nahid</a:t>
              </a:r>
            </a:p>
          </p:txBody>
        </p:sp>
      </p:grpSp>
      <p:sp>
        <p:nvSpPr>
          <p:cNvPr name="Freeform 11" id="11"/>
          <p:cNvSpPr/>
          <p:nvPr/>
        </p:nvSpPr>
        <p:spPr>
          <a:xfrm flipH="false" flipV="false" rot="0">
            <a:off x="4370795" y="2547646"/>
            <a:ext cx="1700564" cy="1062853"/>
          </a:xfrm>
          <a:custGeom>
            <a:avLst/>
            <a:gdLst/>
            <a:ahLst/>
            <a:cxnLst/>
            <a:rect r="r" b="b" t="t" l="l"/>
            <a:pathLst>
              <a:path h="1062853" w="1700564">
                <a:moveTo>
                  <a:pt x="0" y="0"/>
                </a:moveTo>
                <a:lnTo>
                  <a:pt x="1700564" y="0"/>
                </a:lnTo>
                <a:lnTo>
                  <a:pt x="1700564" y="1062853"/>
                </a:lnTo>
                <a:lnTo>
                  <a:pt x="0" y="106285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12" id="12"/>
          <p:cNvSpPr/>
          <p:nvPr/>
        </p:nvSpPr>
        <p:spPr>
          <a:xfrm flipH="false" flipV="false" rot="0">
            <a:off x="2736048" y="2547646"/>
            <a:ext cx="1215100" cy="1215100"/>
          </a:xfrm>
          <a:custGeom>
            <a:avLst/>
            <a:gdLst/>
            <a:ahLst/>
            <a:cxnLst/>
            <a:rect r="r" b="b" t="t" l="l"/>
            <a:pathLst>
              <a:path h="1215100" w="1215100">
                <a:moveTo>
                  <a:pt x="0" y="0"/>
                </a:moveTo>
                <a:lnTo>
                  <a:pt x="1215101" y="0"/>
                </a:lnTo>
                <a:lnTo>
                  <a:pt x="1215101" y="1215100"/>
                </a:lnTo>
                <a:lnTo>
                  <a:pt x="0" y="1215100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13" id="13"/>
          <p:cNvGrpSpPr/>
          <p:nvPr/>
        </p:nvGrpSpPr>
        <p:grpSpPr>
          <a:xfrm rot="0">
            <a:off x="10472596" y="1701807"/>
            <a:ext cx="6010120" cy="4434246"/>
            <a:chOff x="0" y="0"/>
            <a:chExt cx="1582912" cy="1167867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582912" cy="1167867"/>
            </a:xfrm>
            <a:custGeom>
              <a:avLst/>
              <a:gdLst/>
              <a:ahLst/>
              <a:cxnLst/>
              <a:rect r="r" b="b" t="t" l="l"/>
              <a:pathLst>
                <a:path h="1167867" w="1582912">
                  <a:moveTo>
                    <a:pt x="65696" y="0"/>
                  </a:moveTo>
                  <a:lnTo>
                    <a:pt x="1517217" y="0"/>
                  </a:lnTo>
                  <a:cubicBezTo>
                    <a:pt x="1534640" y="0"/>
                    <a:pt x="1551350" y="6921"/>
                    <a:pt x="1563671" y="19242"/>
                  </a:cubicBezTo>
                  <a:cubicBezTo>
                    <a:pt x="1575991" y="31562"/>
                    <a:pt x="1582912" y="48272"/>
                    <a:pt x="1582912" y="65696"/>
                  </a:cubicBezTo>
                  <a:lnTo>
                    <a:pt x="1582912" y="1102172"/>
                  </a:lnTo>
                  <a:cubicBezTo>
                    <a:pt x="1582912" y="1119595"/>
                    <a:pt x="1575991" y="1136305"/>
                    <a:pt x="1563671" y="1148626"/>
                  </a:cubicBezTo>
                  <a:cubicBezTo>
                    <a:pt x="1551350" y="1160946"/>
                    <a:pt x="1534640" y="1167867"/>
                    <a:pt x="1517217" y="1167867"/>
                  </a:cubicBezTo>
                  <a:lnTo>
                    <a:pt x="65696" y="1167867"/>
                  </a:lnTo>
                  <a:cubicBezTo>
                    <a:pt x="48272" y="1167867"/>
                    <a:pt x="31562" y="1160946"/>
                    <a:pt x="19242" y="1148626"/>
                  </a:cubicBezTo>
                  <a:cubicBezTo>
                    <a:pt x="6921" y="1136305"/>
                    <a:pt x="0" y="1119595"/>
                    <a:pt x="0" y="1102172"/>
                  </a:cubicBezTo>
                  <a:lnTo>
                    <a:pt x="0" y="65696"/>
                  </a:lnTo>
                  <a:cubicBezTo>
                    <a:pt x="0" y="48272"/>
                    <a:pt x="6921" y="31562"/>
                    <a:pt x="19242" y="19242"/>
                  </a:cubicBezTo>
                  <a:cubicBezTo>
                    <a:pt x="31562" y="6921"/>
                    <a:pt x="48272" y="0"/>
                    <a:pt x="656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rnd">
              <a:solidFill>
                <a:srgbClr val="38B6FF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38100"/>
              <a:ext cx="1582912" cy="120596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16" id="16"/>
          <p:cNvSpPr/>
          <p:nvPr/>
        </p:nvSpPr>
        <p:spPr>
          <a:xfrm flipH="false" flipV="false" rot="0">
            <a:off x="11187371" y="2303037"/>
            <a:ext cx="1216389" cy="1216389"/>
          </a:xfrm>
          <a:custGeom>
            <a:avLst/>
            <a:gdLst/>
            <a:ahLst/>
            <a:cxnLst/>
            <a:rect r="r" b="b" t="t" l="l"/>
            <a:pathLst>
              <a:path h="1216389" w="1216389">
                <a:moveTo>
                  <a:pt x="0" y="0"/>
                </a:moveTo>
                <a:lnTo>
                  <a:pt x="1216389" y="0"/>
                </a:lnTo>
                <a:lnTo>
                  <a:pt x="1216389" y="1216389"/>
                </a:lnTo>
                <a:lnTo>
                  <a:pt x="0" y="121638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7" id="17"/>
          <p:cNvSpPr/>
          <p:nvPr/>
        </p:nvSpPr>
        <p:spPr>
          <a:xfrm flipH="false" flipV="false" rot="0">
            <a:off x="12822860" y="2515486"/>
            <a:ext cx="2945081" cy="791491"/>
          </a:xfrm>
          <a:custGeom>
            <a:avLst/>
            <a:gdLst/>
            <a:ahLst/>
            <a:cxnLst/>
            <a:rect r="r" b="b" t="t" l="l"/>
            <a:pathLst>
              <a:path h="791491" w="2945081">
                <a:moveTo>
                  <a:pt x="0" y="0"/>
                </a:moveTo>
                <a:lnTo>
                  <a:pt x="2945081" y="0"/>
                </a:lnTo>
                <a:lnTo>
                  <a:pt x="2945081" y="791491"/>
                </a:lnTo>
                <a:lnTo>
                  <a:pt x="0" y="7914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Freeform 18" id="18"/>
          <p:cNvSpPr/>
          <p:nvPr/>
        </p:nvSpPr>
        <p:spPr>
          <a:xfrm flipH="false" flipV="false" rot="0">
            <a:off x="11187371" y="3907351"/>
            <a:ext cx="4807517" cy="745165"/>
          </a:xfrm>
          <a:custGeom>
            <a:avLst/>
            <a:gdLst/>
            <a:ahLst/>
            <a:cxnLst/>
            <a:rect r="r" b="b" t="t" l="l"/>
            <a:pathLst>
              <a:path h="745165" w="4807517">
                <a:moveTo>
                  <a:pt x="0" y="0"/>
                </a:moveTo>
                <a:lnTo>
                  <a:pt x="4807518" y="0"/>
                </a:lnTo>
                <a:lnTo>
                  <a:pt x="4807518" y="745165"/>
                </a:lnTo>
                <a:lnTo>
                  <a:pt x="0" y="74516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0" t="0" r="0" b="0"/>
            </a:stretch>
          </a:blipFill>
        </p:spPr>
      </p:sp>
      <p:grpSp>
        <p:nvGrpSpPr>
          <p:cNvPr name="Group 19" id="19"/>
          <p:cNvGrpSpPr/>
          <p:nvPr/>
        </p:nvGrpSpPr>
        <p:grpSpPr>
          <a:xfrm rot="0">
            <a:off x="7908481" y="6526578"/>
            <a:ext cx="8829329" cy="2398371"/>
            <a:chOff x="0" y="0"/>
            <a:chExt cx="2325420" cy="63167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0" y="0"/>
              <a:ext cx="2325420" cy="631670"/>
            </a:xfrm>
            <a:custGeom>
              <a:avLst/>
              <a:gdLst/>
              <a:ahLst/>
              <a:cxnLst/>
              <a:rect r="r" b="b" t="t" l="l"/>
              <a:pathLst>
                <a:path h="631670" w="2325420">
                  <a:moveTo>
                    <a:pt x="44719" y="0"/>
                  </a:moveTo>
                  <a:lnTo>
                    <a:pt x="2280701" y="0"/>
                  </a:lnTo>
                  <a:cubicBezTo>
                    <a:pt x="2305399" y="0"/>
                    <a:pt x="2325420" y="20021"/>
                    <a:pt x="2325420" y="44719"/>
                  </a:cubicBezTo>
                  <a:lnTo>
                    <a:pt x="2325420" y="586951"/>
                  </a:lnTo>
                  <a:cubicBezTo>
                    <a:pt x="2325420" y="611648"/>
                    <a:pt x="2305399" y="631670"/>
                    <a:pt x="2280701" y="631670"/>
                  </a:cubicBezTo>
                  <a:lnTo>
                    <a:pt x="44719" y="631670"/>
                  </a:lnTo>
                  <a:cubicBezTo>
                    <a:pt x="20021" y="631670"/>
                    <a:pt x="0" y="611648"/>
                    <a:pt x="0" y="586951"/>
                  </a:cubicBezTo>
                  <a:lnTo>
                    <a:pt x="0" y="44719"/>
                  </a:lnTo>
                  <a:cubicBezTo>
                    <a:pt x="0" y="20021"/>
                    <a:pt x="20021" y="0"/>
                    <a:pt x="44719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rnd">
              <a:solidFill>
                <a:srgbClr val="38B6FF"/>
              </a:solidFill>
              <a:prstDash val="solid"/>
              <a:round/>
            </a:ln>
          </p:spPr>
        </p:sp>
        <p:sp>
          <p:nvSpPr>
            <p:cNvPr name="TextBox 21" id="21"/>
            <p:cNvSpPr txBox="true"/>
            <p:nvPr/>
          </p:nvSpPr>
          <p:spPr>
            <a:xfrm>
              <a:off x="0" y="-38100"/>
              <a:ext cx="2325420" cy="66977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2" id="22"/>
          <p:cNvSpPr/>
          <p:nvPr/>
        </p:nvSpPr>
        <p:spPr>
          <a:xfrm flipH="false" flipV="false" rot="0">
            <a:off x="9653407" y="6886368"/>
            <a:ext cx="2750353" cy="1192785"/>
          </a:xfrm>
          <a:custGeom>
            <a:avLst/>
            <a:gdLst/>
            <a:ahLst/>
            <a:cxnLst/>
            <a:rect r="r" b="b" t="t" l="l"/>
            <a:pathLst>
              <a:path h="1192785" w="2750353">
                <a:moveTo>
                  <a:pt x="0" y="0"/>
                </a:moveTo>
                <a:lnTo>
                  <a:pt x="2750353" y="0"/>
                </a:lnTo>
                <a:lnTo>
                  <a:pt x="2750353" y="1192785"/>
                </a:lnTo>
                <a:lnTo>
                  <a:pt x="0" y="1192785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 l="0" t="0" r="0" b="0"/>
            </a:stretch>
          </a:blipFill>
        </p:spPr>
      </p:sp>
      <p:sp>
        <p:nvSpPr>
          <p:cNvPr name="Freeform 23" id="23"/>
          <p:cNvSpPr/>
          <p:nvPr/>
        </p:nvSpPr>
        <p:spPr>
          <a:xfrm flipH="false" flipV="false" rot="0">
            <a:off x="2138049" y="5815858"/>
            <a:ext cx="1012086" cy="1012086"/>
          </a:xfrm>
          <a:custGeom>
            <a:avLst/>
            <a:gdLst/>
            <a:ahLst/>
            <a:cxnLst/>
            <a:rect r="r" b="b" t="t" l="l"/>
            <a:pathLst>
              <a:path h="1012086" w="1012086">
                <a:moveTo>
                  <a:pt x="0" y="0"/>
                </a:moveTo>
                <a:lnTo>
                  <a:pt x="1012086" y="0"/>
                </a:lnTo>
                <a:lnTo>
                  <a:pt x="1012086" y="1012086"/>
                </a:lnTo>
                <a:lnTo>
                  <a:pt x="0" y="101208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sp>
        <p:nvSpPr>
          <p:cNvPr name="Freeform 24" id="24"/>
          <p:cNvSpPr/>
          <p:nvPr/>
        </p:nvSpPr>
        <p:spPr>
          <a:xfrm flipH="false" flipV="false" rot="0">
            <a:off x="3425394" y="5936257"/>
            <a:ext cx="3216569" cy="812184"/>
          </a:xfrm>
          <a:custGeom>
            <a:avLst/>
            <a:gdLst/>
            <a:ahLst/>
            <a:cxnLst/>
            <a:rect r="r" b="b" t="t" l="l"/>
            <a:pathLst>
              <a:path h="812184" w="3216569">
                <a:moveTo>
                  <a:pt x="0" y="0"/>
                </a:moveTo>
                <a:lnTo>
                  <a:pt x="3216568" y="0"/>
                </a:lnTo>
                <a:lnTo>
                  <a:pt x="3216568" y="812184"/>
                </a:lnTo>
                <a:lnTo>
                  <a:pt x="0" y="812184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0" t="0" r="0" b="0"/>
            </a:stretch>
          </a:blipFill>
        </p:spPr>
      </p:sp>
      <p:grpSp>
        <p:nvGrpSpPr>
          <p:cNvPr name="Group 25" id="25"/>
          <p:cNvGrpSpPr/>
          <p:nvPr/>
        </p:nvGrpSpPr>
        <p:grpSpPr>
          <a:xfrm rot="0">
            <a:off x="1365735" y="5648325"/>
            <a:ext cx="6010120" cy="2697030"/>
            <a:chOff x="0" y="0"/>
            <a:chExt cx="1582912" cy="710329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1582912" cy="710329"/>
            </a:xfrm>
            <a:custGeom>
              <a:avLst/>
              <a:gdLst/>
              <a:ahLst/>
              <a:cxnLst/>
              <a:rect r="r" b="b" t="t" l="l"/>
              <a:pathLst>
                <a:path h="710329" w="1582912">
                  <a:moveTo>
                    <a:pt x="65696" y="0"/>
                  </a:moveTo>
                  <a:lnTo>
                    <a:pt x="1517217" y="0"/>
                  </a:lnTo>
                  <a:cubicBezTo>
                    <a:pt x="1534640" y="0"/>
                    <a:pt x="1551350" y="6921"/>
                    <a:pt x="1563671" y="19242"/>
                  </a:cubicBezTo>
                  <a:cubicBezTo>
                    <a:pt x="1575991" y="31562"/>
                    <a:pt x="1582912" y="48272"/>
                    <a:pt x="1582912" y="65696"/>
                  </a:cubicBezTo>
                  <a:lnTo>
                    <a:pt x="1582912" y="644633"/>
                  </a:lnTo>
                  <a:cubicBezTo>
                    <a:pt x="1582912" y="662057"/>
                    <a:pt x="1575991" y="678767"/>
                    <a:pt x="1563671" y="691087"/>
                  </a:cubicBezTo>
                  <a:cubicBezTo>
                    <a:pt x="1551350" y="703407"/>
                    <a:pt x="1534640" y="710329"/>
                    <a:pt x="1517217" y="710329"/>
                  </a:cubicBezTo>
                  <a:lnTo>
                    <a:pt x="65696" y="710329"/>
                  </a:lnTo>
                  <a:cubicBezTo>
                    <a:pt x="48272" y="710329"/>
                    <a:pt x="31562" y="703407"/>
                    <a:pt x="19242" y="691087"/>
                  </a:cubicBezTo>
                  <a:cubicBezTo>
                    <a:pt x="6921" y="678767"/>
                    <a:pt x="0" y="662057"/>
                    <a:pt x="0" y="644633"/>
                  </a:cubicBezTo>
                  <a:lnTo>
                    <a:pt x="0" y="65696"/>
                  </a:lnTo>
                  <a:cubicBezTo>
                    <a:pt x="0" y="48272"/>
                    <a:pt x="6921" y="31562"/>
                    <a:pt x="19242" y="19242"/>
                  </a:cubicBezTo>
                  <a:cubicBezTo>
                    <a:pt x="31562" y="6921"/>
                    <a:pt x="48272" y="0"/>
                    <a:pt x="65696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rnd">
              <a:solidFill>
                <a:srgbClr val="38B6FF"/>
              </a:solidFill>
              <a:prstDash val="solid"/>
              <a:round/>
            </a:ln>
          </p:spPr>
        </p:sp>
        <p:sp>
          <p:nvSpPr>
            <p:cNvPr name="TextBox 27" id="27"/>
            <p:cNvSpPr txBox="true"/>
            <p:nvPr/>
          </p:nvSpPr>
          <p:spPr>
            <a:xfrm>
              <a:off x="0" y="-38100"/>
              <a:ext cx="1582912" cy="74842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</a:pPr>
            </a:p>
          </p:txBody>
        </p:sp>
      </p:grpSp>
      <p:sp>
        <p:nvSpPr>
          <p:cNvPr name="Freeform 28" id="28"/>
          <p:cNvSpPr/>
          <p:nvPr/>
        </p:nvSpPr>
        <p:spPr>
          <a:xfrm flipH="false" flipV="false" rot="0">
            <a:off x="12641885" y="6907826"/>
            <a:ext cx="1192785" cy="1192785"/>
          </a:xfrm>
          <a:custGeom>
            <a:avLst/>
            <a:gdLst/>
            <a:ahLst/>
            <a:cxnLst/>
            <a:rect r="r" b="b" t="t" l="l"/>
            <a:pathLst>
              <a:path h="1192785" w="1192785">
                <a:moveTo>
                  <a:pt x="0" y="0"/>
                </a:moveTo>
                <a:lnTo>
                  <a:pt x="1192785" y="0"/>
                </a:lnTo>
                <a:lnTo>
                  <a:pt x="1192785" y="1192785"/>
                </a:lnTo>
                <a:lnTo>
                  <a:pt x="0" y="1192785"/>
                </a:lnTo>
                <a:lnTo>
                  <a:pt x="0" y="0"/>
                </a:lnTo>
                <a:close/>
              </a:path>
            </a:pathLst>
          </a:custGeom>
          <a:blipFill>
            <a:blip r:embed="rId10"/>
            <a:stretch>
              <a:fillRect l="0" t="0" r="0" b="0"/>
            </a:stretch>
          </a:blipFill>
        </p:spPr>
      </p:sp>
      <p:sp>
        <p:nvSpPr>
          <p:cNvPr name="Freeform 29" id="29"/>
          <p:cNvSpPr/>
          <p:nvPr/>
        </p:nvSpPr>
        <p:spPr>
          <a:xfrm flipH="false" flipV="false" rot="0">
            <a:off x="14554021" y="6827944"/>
            <a:ext cx="1440867" cy="1440867"/>
          </a:xfrm>
          <a:custGeom>
            <a:avLst/>
            <a:gdLst/>
            <a:ahLst/>
            <a:cxnLst/>
            <a:rect r="r" b="b" t="t" l="l"/>
            <a:pathLst>
              <a:path h="1440867" w="1440867">
                <a:moveTo>
                  <a:pt x="0" y="0"/>
                </a:moveTo>
                <a:lnTo>
                  <a:pt x="1440868" y="0"/>
                </a:lnTo>
                <a:lnTo>
                  <a:pt x="1440868" y="1440867"/>
                </a:lnTo>
                <a:lnTo>
                  <a:pt x="0" y="1440867"/>
                </a:lnTo>
                <a:lnTo>
                  <a:pt x="0" y="0"/>
                </a:lnTo>
                <a:close/>
              </a:path>
            </a:pathLst>
          </a:custGeom>
          <a:blipFill>
            <a:blip r:embed="rId11"/>
            <a:stretch>
              <a:fillRect l="0" t="0" r="0" b="0"/>
            </a:stretch>
          </a:blipFill>
        </p:spPr>
      </p:sp>
      <p:sp>
        <p:nvSpPr>
          <p:cNvPr name="Freeform 30" id="30"/>
          <p:cNvSpPr/>
          <p:nvPr/>
        </p:nvSpPr>
        <p:spPr>
          <a:xfrm flipH="false" flipV="false" rot="0">
            <a:off x="8391703" y="7038069"/>
            <a:ext cx="1020617" cy="1020617"/>
          </a:xfrm>
          <a:custGeom>
            <a:avLst/>
            <a:gdLst/>
            <a:ahLst/>
            <a:cxnLst/>
            <a:rect r="r" b="b" t="t" l="l"/>
            <a:pathLst>
              <a:path h="1020617" w="1020617">
                <a:moveTo>
                  <a:pt x="0" y="0"/>
                </a:moveTo>
                <a:lnTo>
                  <a:pt x="1020618" y="0"/>
                </a:lnTo>
                <a:lnTo>
                  <a:pt x="1020618" y="1020617"/>
                </a:lnTo>
                <a:lnTo>
                  <a:pt x="0" y="1020617"/>
                </a:lnTo>
                <a:lnTo>
                  <a:pt x="0" y="0"/>
                </a:lnTo>
                <a:close/>
              </a:path>
            </a:pathLst>
          </a:custGeom>
          <a:blipFill>
            <a:blip r:embed="rId12">
              <a:extLs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31" id="31"/>
          <p:cNvSpPr txBox="true"/>
          <p:nvPr/>
        </p:nvSpPr>
        <p:spPr>
          <a:xfrm rot="0">
            <a:off x="4810344" y="385445"/>
            <a:ext cx="8667313" cy="1067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38B6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TECH STACK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195693" y="4269306"/>
            <a:ext cx="3781644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 spc="-6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Frontend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1492811" y="5257022"/>
            <a:ext cx="3781644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 spc="-6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Backend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2195693" y="7508649"/>
            <a:ext cx="3781644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 spc="-6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Database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432324" y="8116411"/>
            <a:ext cx="3781644" cy="7556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5599"/>
              </a:lnSpc>
              <a:spcBef>
                <a:spcPct val="0"/>
              </a:spcBef>
            </a:pPr>
            <a:r>
              <a:rPr lang="en-US" b="true" sz="3999" spc="-63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Others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24384000" cy="13716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263577" y="189442"/>
              <a:ext cx="3081751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Group - 03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4585175" y="189442"/>
              <a:ext cx="1932471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Md. Kamrul Islam | Farhan Ishraque | Iram shehzad | Atikul Islam Nahid</a:t>
              </a: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1028700" y="2686166"/>
            <a:ext cx="5705401" cy="2072974"/>
            <a:chOff x="0" y="0"/>
            <a:chExt cx="1502657" cy="545969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502657" cy="545969"/>
            </a:xfrm>
            <a:custGeom>
              <a:avLst/>
              <a:gdLst/>
              <a:ahLst/>
              <a:cxnLst/>
              <a:rect r="r" b="b" t="t" l="l"/>
              <a:pathLst>
                <a:path h="545969" w="1502657">
                  <a:moveTo>
                    <a:pt x="69204" y="0"/>
                  </a:moveTo>
                  <a:lnTo>
                    <a:pt x="1433453" y="0"/>
                  </a:lnTo>
                  <a:cubicBezTo>
                    <a:pt x="1451807" y="0"/>
                    <a:pt x="1469409" y="7291"/>
                    <a:pt x="1482387" y="20269"/>
                  </a:cubicBezTo>
                  <a:cubicBezTo>
                    <a:pt x="1495366" y="33248"/>
                    <a:pt x="1502657" y="50850"/>
                    <a:pt x="1502657" y="69204"/>
                  </a:cubicBezTo>
                  <a:lnTo>
                    <a:pt x="1502657" y="476764"/>
                  </a:lnTo>
                  <a:cubicBezTo>
                    <a:pt x="1502657" y="495118"/>
                    <a:pt x="1495366" y="512721"/>
                    <a:pt x="1482387" y="525699"/>
                  </a:cubicBezTo>
                  <a:cubicBezTo>
                    <a:pt x="1469409" y="538677"/>
                    <a:pt x="1451807" y="545969"/>
                    <a:pt x="1433453" y="545969"/>
                  </a:cubicBezTo>
                  <a:lnTo>
                    <a:pt x="69204" y="545969"/>
                  </a:lnTo>
                  <a:cubicBezTo>
                    <a:pt x="50850" y="545969"/>
                    <a:pt x="33248" y="538677"/>
                    <a:pt x="20269" y="525699"/>
                  </a:cubicBezTo>
                  <a:cubicBezTo>
                    <a:pt x="7291" y="512721"/>
                    <a:pt x="0" y="495118"/>
                    <a:pt x="0" y="476764"/>
                  </a:cubicBezTo>
                  <a:lnTo>
                    <a:pt x="0" y="69204"/>
                  </a:lnTo>
                  <a:cubicBezTo>
                    <a:pt x="0" y="50850"/>
                    <a:pt x="7291" y="33248"/>
                    <a:pt x="20269" y="20269"/>
                  </a:cubicBezTo>
                  <a:cubicBezTo>
                    <a:pt x="33248" y="7291"/>
                    <a:pt x="50850" y="0"/>
                    <a:pt x="69204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rnd">
              <a:solidFill>
                <a:srgbClr val="38B6FF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152400"/>
              <a:ext cx="1502657" cy="6983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FFFFFF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Integration With Recruiters</a:t>
              </a: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4810344" y="385445"/>
            <a:ext cx="8667313" cy="1067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38B6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FUTURE PLAN</a:t>
            </a:r>
          </a:p>
        </p:txBody>
      </p:sp>
      <p:grpSp>
        <p:nvGrpSpPr>
          <p:cNvPr name="Group 12" id="12"/>
          <p:cNvGrpSpPr/>
          <p:nvPr/>
        </p:nvGrpSpPr>
        <p:grpSpPr>
          <a:xfrm rot="0">
            <a:off x="10763167" y="2686166"/>
            <a:ext cx="6496133" cy="2072974"/>
            <a:chOff x="0" y="0"/>
            <a:chExt cx="1710916" cy="545969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1710916" cy="545969"/>
            </a:xfrm>
            <a:custGeom>
              <a:avLst/>
              <a:gdLst/>
              <a:ahLst/>
              <a:cxnLst/>
              <a:rect r="r" b="b" t="t" l="l"/>
              <a:pathLst>
                <a:path h="545969" w="1710916">
                  <a:moveTo>
                    <a:pt x="60780" y="0"/>
                  </a:moveTo>
                  <a:lnTo>
                    <a:pt x="1650135" y="0"/>
                  </a:lnTo>
                  <a:cubicBezTo>
                    <a:pt x="1666255" y="0"/>
                    <a:pt x="1681715" y="6404"/>
                    <a:pt x="1693114" y="17802"/>
                  </a:cubicBezTo>
                  <a:cubicBezTo>
                    <a:pt x="1704512" y="29201"/>
                    <a:pt x="1710916" y="44660"/>
                    <a:pt x="1710916" y="60780"/>
                  </a:cubicBezTo>
                  <a:lnTo>
                    <a:pt x="1710916" y="485188"/>
                  </a:lnTo>
                  <a:cubicBezTo>
                    <a:pt x="1710916" y="501308"/>
                    <a:pt x="1704512" y="516768"/>
                    <a:pt x="1693114" y="528166"/>
                  </a:cubicBezTo>
                  <a:cubicBezTo>
                    <a:pt x="1681715" y="539565"/>
                    <a:pt x="1666255" y="545969"/>
                    <a:pt x="1650135" y="545969"/>
                  </a:cubicBezTo>
                  <a:lnTo>
                    <a:pt x="60780" y="545969"/>
                  </a:lnTo>
                  <a:cubicBezTo>
                    <a:pt x="44660" y="545969"/>
                    <a:pt x="29201" y="539565"/>
                    <a:pt x="17802" y="528166"/>
                  </a:cubicBezTo>
                  <a:cubicBezTo>
                    <a:pt x="6404" y="516768"/>
                    <a:pt x="0" y="501308"/>
                    <a:pt x="0" y="485188"/>
                  </a:cubicBezTo>
                  <a:lnTo>
                    <a:pt x="0" y="60780"/>
                  </a:lnTo>
                  <a:cubicBezTo>
                    <a:pt x="0" y="44660"/>
                    <a:pt x="6404" y="29201"/>
                    <a:pt x="17802" y="17802"/>
                  </a:cubicBezTo>
                  <a:cubicBezTo>
                    <a:pt x="29201" y="6404"/>
                    <a:pt x="44660" y="0"/>
                    <a:pt x="6078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rnd">
              <a:solidFill>
                <a:srgbClr val="38B6FF"/>
              </a:solidFill>
              <a:prstDash val="solid"/>
              <a:round/>
            </a:ln>
          </p:spPr>
        </p:sp>
        <p:sp>
          <p:nvSpPr>
            <p:cNvPr name="TextBox 14" id="14"/>
            <p:cNvSpPr txBox="true"/>
            <p:nvPr/>
          </p:nvSpPr>
          <p:spPr>
            <a:xfrm>
              <a:off x="0" y="-152400"/>
              <a:ext cx="1710916" cy="698369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FFFFFF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Personalized User Dashboard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028700" y="5309604"/>
            <a:ext cx="7533969" cy="2164947"/>
            <a:chOff x="0" y="0"/>
            <a:chExt cx="1984255" cy="570192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1984255" cy="570192"/>
            </a:xfrm>
            <a:custGeom>
              <a:avLst/>
              <a:gdLst/>
              <a:ahLst/>
              <a:cxnLst/>
              <a:rect r="r" b="b" t="t" l="l"/>
              <a:pathLst>
                <a:path h="570192" w="1984255">
                  <a:moveTo>
                    <a:pt x="52408" y="0"/>
                  </a:moveTo>
                  <a:lnTo>
                    <a:pt x="1931848" y="0"/>
                  </a:lnTo>
                  <a:cubicBezTo>
                    <a:pt x="1945747" y="0"/>
                    <a:pt x="1959077" y="5522"/>
                    <a:pt x="1968905" y="15350"/>
                  </a:cubicBezTo>
                  <a:cubicBezTo>
                    <a:pt x="1978734" y="25178"/>
                    <a:pt x="1984255" y="38508"/>
                    <a:pt x="1984255" y="52408"/>
                  </a:cubicBezTo>
                  <a:lnTo>
                    <a:pt x="1984255" y="517784"/>
                  </a:lnTo>
                  <a:cubicBezTo>
                    <a:pt x="1984255" y="531684"/>
                    <a:pt x="1978734" y="545014"/>
                    <a:pt x="1968905" y="554842"/>
                  </a:cubicBezTo>
                  <a:cubicBezTo>
                    <a:pt x="1959077" y="564670"/>
                    <a:pt x="1945747" y="570192"/>
                    <a:pt x="1931848" y="570192"/>
                  </a:cubicBezTo>
                  <a:lnTo>
                    <a:pt x="52408" y="570192"/>
                  </a:lnTo>
                  <a:cubicBezTo>
                    <a:pt x="38508" y="570192"/>
                    <a:pt x="25178" y="564670"/>
                    <a:pt x="15350" y="554842"/>
                  </a:cubicBezTo>
                  <a:cubicBezTo>
                    <a:pt x="5522" y="545014"/>
                    <a:pt x="0" y="531684"/>
                    <a:pt x="0" y="517784"/>
                  </a:cubicBezTo>
                  <a:lnTo>
                    <a:pt x="0" y="52408"/>
                  </a:lnTo>
                  <a:cubicBezTo>
                    <a:pt x="0" y="38508"/>
                    <a:pt x="5522" y="25178"/>
                    <a:pt x="15350" y="15350"/>
                  </a:cubicBezTo>
                  <a:cubicBezTo>
                    <a:pt x="25178" y="5522"/>
                    <a:pt x="38508" y="0"/>
                    <a:pt x="52408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rnd">
              <a:solidFill>
                <a:srgbClr val="38B6FF"/>
              </a:solidFill>
              <a:prstDash val="solid"/>
              <a:round/>
            </a:ln>
          </p:spPr>
        </p:sp>
        <p:sp>
          <p:nvSpPr>
            <p:cNvPr name="TextBox 17" id="17"/>
            <p:cNvSpPr txBox="true"/>
            <p:nvPr/>
          </p:nvSpPr>
          <p:spPr>
            <a:xfrm>
              <a:off x="0" y="-152400"/>
              <a:ext cx="1984255" cy="72259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FFFFFF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Personalized Resume Generation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237414" y="5392656"/>
            <a:ext cx="7021886" cy="1998843"/>
            <a:chOff x="0" y="0"/>
            <a:chExt cx="1849386" cy="526444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1849386" cy="526444"/>
            </a:xfrm>
            <a:custGeom>
              <a:avLst/>
              <a:gdLst/>
              <a:ahLst/>
              <a:cxnLst/>
              <a:rect r="r" b="b" t="t" l="l"/>
              <a:pathLst>
                <a:path h="526444" w="1849386">
                  <a:moveTo>
                    <a:pt x="56230" y="0"/>
                  </a:moveTo>
                  <a:lnTo>
                    <a:pt x="1793156" y="0"/>
                  </a:lnTo>
                  <a:cubicBezTo>
                    <a:pt x="1824211" y="0"/>
                    <a:pt x="1849386" y="25175"/>
                    <a:pt x="1849386" y="56230"/>
                  </a:cubicBezTo>
                  <a:lnTo>
                    <a:pt x="1849386" y="470215"/>
                  </a:lnTo>
                  <a:cubicBezTo>
                    <a:pt x="1849386" y="485128"/>
                    <a:pt x="1843462" y="499430"/>
                    <a:pt x="1832916" y="509975"/>
                  </a:cubicBezTo>
                  <a:cubicBezTo>
                    <a:pt x="1822371" y="520520"/>
                    <a:pt x="1808069" y="526444"/>
                    <a:pt x="1793156" y="526444"/>
                  </a:cubicBezTo>
                  <a:lnTo>
                    <a:pt x="56230" y="526444"/>
                  </a:lnTo>
                  <a:cubicBezTo>
                    <a:pt x="41317" y="526444"/>
                    <a:pt x="27014" y="520520"/>
                    <a:pt x="16469" y="509975"/>
                  </a:cubicBezTo>
                  <a:cubicBezTo>
                    <a:pt x="5924" y="499430"/>
                    <a:pt x="0" y="485128"/>
                    <a:pt x="0" y="470215"/>
                  </a:cubicBezTo>
                  <a:lnTo>
                    <a:pt x="0" y="56230"/>
                  </a:lnTo>
                  <a:cubicBezTo>
                    <a:pt x="0" y="41317"/>
                    <a:pt x="5924" y="27014"/>
                    <a:pt x="16469" y="16469"/>
                  </a:cubicBezTo>
                  <a:cubicBezTo>
                    <a:pt x="27014" y="5924"/>
                    <a:pt x="41317" y="0"/>
                    <a:pt x="5623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0" cap="rnd">
              <a:solidFill>
                <a:srgbClr val="38B6FF"/>
              </a:solidFill>
              <a:prstDash val="solid"/>
              <a:round/>
            </a:ln>
          </p:spPr>
        </p:sp>
        <p:sp>
          <p:nvSpPr>
            <p:cNvPr name="TextBox 20" id="20"/>
            <p:cNvSpPr txBox="true"/>
            <p:nvPr/>
          </p:nvSpPr>
          <p:spPr>
            <a:xfrm>
              <a:off x="0" y="-152400"/>
              <a:ext cx="1849386" cy="67884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5599"/>
                </a:lnSpc>
              </a:pPr>
              <a:r>
                <a:rPr lang="en-US" b="true" sz="3999">
                  <a:solidFill>
                    <a:srgbClr val="FFFFFF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Screen Sharing Mock Interview</a:t>
              </a:r>
            </a:p>
          </p:txBody>
        </p:sp>
      </p:grp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>
  <p:cSld>
    <p:bg>
      <p:bgPr>
        <a:solidFill>
          <a:srgbClr val="000000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9258300"/>
            <a:ext cx="18288000" cy="1028700"/>
            <a:chOff x="0" y="0"/>
            <a:chExt cx="24384000" cy="1371600"/>
          </a:xfrm>
        </p:grpSpPr>
        <p:grpSp>
          <p:nvGrpSpPr>
            <p:cNvPr name="Group 3" id="3"/>
            <p:cNvGrpSpPr/>
            <p:nvPr/>
          </p:nvGrpSpPr>
          <p:grpSpPr>
            <a:xfrm rot="0">
              <a:off x="0" y="0"/>
              <a:ext cx="24384000" cy="1371600"/>
              <a:chOff x="0" y="0"/>
              <a:chExt cx="4816593" cy="270933"/>
            </a:xfrm>
          </p:grpSpPr>
          <p:sp>
            <p:nvSpPr>
              <p:cNvPr name="Freeform 4" id="4"/>
              <p:cNvSpPr/>
              <p:nvPr/>
            </p:nvSpPr>
            <p:spPr>
              <a:xfrm flipH="false" flipV="false" rot="0">
                <a:off x="0" y="0"/>
                <a:ext cx="4816592" cy="270933"/>
              </a:xfrm>
              <a:custGeom>
                <a:avLst/>
                <a:gdLst/>
                <a:ahLst/>
                <a:cxnLst/>
                <a:rect r="r" b="b" t="t" l="l"/>
                <a:pathLst>
                  <a:path h="270933" w="4816592">
                    <a:moveTo>
                      <a:pt x="0" y="0"/>
                    </a:moveTo>
                    <a:lnTo>
                      <a:pt x="4816592" y="0"/>
                    </a:lnTo>
                    <a:lnTo>
                      <a:pt x="4816592" y="270933"/>
                    </a:lnTo>
                    <a:lnTo>
                      <a:pt x="0" y="270933"/>
                    </a:lnTo>
                    <a:close/>
                  </a:path>
                </a:pathLst>
              </a:custGeom>
              <a:solidFill>
                <a:srgbClr val="38B6FF"/>
              </a:solidFill>
            </p:spPr>
          </p:sp>
          <p:sp>
            <p:nvSpPr>
              <p:cNvPr name="TextBox 5" id="5"/>
              <p:cNvSpPr txBox="true"/>
              <p:nvPr/>
            </p:nvSpPr>
            <p:spPr>
              <a:xfrm>
                <a:off x="0" y="-38100"/>
                <a:ext cx="4816593" cy="309033"/>
              </a:xfrm>
              <a:prstGeom prst="rect">
                <a:avLst/>
              </a:prstGeom>
            </p:spPr>
            <p:txBody>
              <a:bodyPr anchor="ctr" rtlCol="false" tIns="50800" lIns="50800" bIns="50800" rIns="50800"/>
              <a:lstStyle/>
              <a:p>
                <a:pPr algn="ctr">
                  <a:lnSpc>
                    <a:spcPts val="2659"/>
                  </a:lnSpc>
                  <a:spcBef>
                    <a:spcPct val="0"/>
                  </a:spcBef>
                </a:pPr>
              </a:p>
            </p:txBody>
          </p:sp>
        </p:grpSp>
        <p:sp>
          <p:nvSpPr>
            <p:cNvPr name="TextBox 6" id="6"/>
            <p:cNvSpPr txBox="true"/>
            <p:nvPr/>
          </p:nvSpPr>
          <p:spPr>
            <a:xfrm rot="0">
              <a:off x="263577" y="189442"/>
              <a:ext cx="3081751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Group - 03</a:t>
              </a:r>
            </a:p>
          </p:txBody>
        </p:sp>
        <p:sp>
          <p:nvSpPr>
            <p:cNvPr name="TextBox 7" id="7"/>
            <p:cNvSpPr txBox="true"/>
            <p:nvPr/>
          </p:nvSpPr>
          <p:spPr>
            <a:xfrm rot="0">
              <a:off x="4585175" y="189442"/>
              <a:ext cx="19324710" cy="849842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900"/>
                </a:lnSpc>
                <a:spcBef>
                  <a:spcPct val="0"/>
                </a:spcBef>
              </a:pPr>
              <a:r>
                <a:rPr lang="en-US" b="true" sz="3500" spc="-56">
                  <a:solidFill>
                    <a:srgbClr val="000000"/>
                  </a:solidFill>
                  <a:latin typeface="Arial MT Pro Bold"/>
                  <a:ea typeface="Arial MT Pro Bold"/>
                  <a:cs typeface="Arial MT Pro Bold"/>
                  <a:sym typeface="Arial MT Pro Bold"/>
                </a:rPr>
                <a:t>Md. Kamrul Islam | Farhan Ishraque | Iram shehzad | Atikul Islam Nahid</a:t>
              </a: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4810344" y="385445"/>
            <a:ext cx="8667313" cy="10674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840"/>
              </a:lnSpc>
              <a:spcBef>
                <a:spcPct val="0"/>
              </a:spcBef>
            </a:pPr>
            <a:r>
              <a:rPr lang="en-US" b="true" sz="5600">
                <a:solidFill>
                  <a:srgbClr val="38B6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CONCLUSION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2249149" y="3598738"/>
            <a:ext cx="2730897" cy="786115"/>
            <a:chOff x="0" y="0"/>
            <a:chExt cx="719249" cy="207043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719249" cy="207043"/>
            </a:xfrm>
            <a:custGeom>
              <a:avLst/>
              <a:gdLst/>
              <a:ahLst/>
              <a:cxnLst/>
              <a:rect r="r" b="b" t="t" l="l"/>
              <a:pathLst>
                <a:path h="207043" w="719249">
                  <a:moveTo>
                    <a:pt x="103521" y="0"/>
                  </a:moveTo>
                  <a:lnTo>
                    <a:pt x="615727" y="0"/>
                  </a:lnTo>
                  <a:cubicBezTo>
                    <a:pt x="643183" y="0"/>
                    <a:pt x="669514" y="10907"/>
                    <a:pt x="688928" y="30321"/>
                  </a:cubicBezTo>
                  <a:cubicBezTo>
                    <a:pt x="708342" y="49735"/>
                    <a:pt x="719249" y="76066"/>
                    <a:pt x="719249" y="103521"/>
                  </a:cubicBezTo>
                  <a:lnTo>
                    <a:pt x="719249" y="103521"/>
                  </a:lnTo>
                  <a:cubicBezTo>
                    <a:pt x="719249" y="160695"/>
                    <a:pt x="672900" y="207043"/>
                    <a:pt x="615727" y="207043"/>
                  </a:cubicBezTo>
                  <a:lnTo>
                    <a:pt x="103521" y="207043"/>
                  </a:lnTo>
                  <a:cubicBezTo>
                    <a:pt x="46348" y="207043"/>
                    <a:pt x="0" y="160695"/>
                    <a:pt x="0" y="103521"/>
                  </a:cubicBezTo>
                  <a:lnTo>
                    <a:pt x="0" y="103521"/>
                  </a:lnTo>
                  <a:cubicBezTo>
                    <a:pt x="0" y="46348"/>
                    <a:pt x="46348" y="0"/>
                    <a:pt x="10352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-38100"/>
              <a:ext cx="719249" cy="2451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2105138" y="4394378"/>
            <a:ext cx="9946329" cy="786115"/>
            <a:chOff x="0" y="0"/>
            <a:chExt cx="2619609" cy="207043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2619609" cy="207043"/>
            </a:xfrm>
            <a:custGeom>
              <a:avLst/>
              <a:gdLst/>
              <a:ahLst/>
              <a:cxnLst/>
              <a:rect r="r" b="b" t="t" l="l"/>
              <a:pathLst>
                <a:path h="207043" w="2619609">
                  <a:moveTo>
                    <a:pt x="39697" y="0"/>
                  </a:moveTo>
                  <a:lnTo>
                    <a:pt x="2579912" y="0"/>
                  </a:lnTo>
                  <a:cubicBezTo>
                    <a:pt x="2590441" y="0"/>
                    <a:pt x="2600538" y="4182"/>
                    <a:pt x="2607982" y="11627"/>
                  </a:cubicBezTo>
                  <a:cubicBezTo>
                    <a:pt x="2615427" y="19072"/>
                    <a:pt x="2619609" y="29169"/>
                    <a:pt x="2619609" y="39697"/>
                  </a:cubicBezTo>
                  <a:lnTo>
                    <a:pt x="2619609" y="167346"/>
                  </a:lnTo>
                  <a:cubicBezTo>
                    <a:pt x="2619609" y="189270"/>
                    <a:pt x="2601836" y="207043"/>
                    <a:pt x="2579912" y="207043"/>
                  </a:cubicBezTo>
                  <a:lnTo>
                    <a:pt x="39697" y="207043"/>
                  </a:lnTo>
                  <a:cubicBezTo>
                    <a:pt x="17773" y="207043"/>
                    <a:pt x="0" y="189270"/>
                    <a:pt x="0" y="167346"/>
                  </a:cubicBezTo>
                  <a:lnTo>
                    <a:pt x="0" y="39697"/>
                  </a:lnTo>
                  <a:cubicBezTo>
                    <a:pt x="0" y="17773"/>
                    <a:pt x="17773" y="0"/>
                    <a:pt x="39697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-38100"/>
              <a:ext cx="2619609" cy="2451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4342349" y="4357385"/>
            <a:ext cx="1915454" cy="786115"/>
            <a:chOff x="0" y="0"/>
            <a:chExt cx="504482" cy="207043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04482" cy="207043"/>
            </a:xfrm>
            <a:custGeom>
              <a:avLst/>
              <a:gdLst/>
              <a:ahLst/>
              <a:cxnLst/>
              <a:rect r="r" b="b" t="t" l="l"/>
              <a:pathLst>
                <a:path h="207043" w="504482">
                  <a:moveTo>
                    <a:pt x="103521" y="0"/>
                  </a:moveTo>
                  <a:lnTo>
                    <a:pt x="400960" y="0"/>
                  </a:lnTo>
                  <a:cubicBezTo>
                    <a:pt x="458134" y="0"/>
                    <a:pt x="504482" y="46348"/>
                    <a:pt x="504482" y="103521"/>
                  </a:cubicBezTo>
                  <a:lnTo>
                    <a:pt x="504482" y="103521"/>
                  </a:lnTo>
                  <a:cubicBezTo>
                    <a:pt x="504482" y="130977"/>
                    <a:pt x="493575" y="157308"/>
                    <a:pt x="474161" y="176722"/>
                  </a:cubicBezTo>
                  <a:cubicBezTo>
                    <a:pt x="454747" y="196136"/>
                    <a:pt x="428416" y="207043"/>
                    <a:pt x="400960" y="207043"/>
                  </a:cubicBezTo>
                  <a:lnTo>
                    <a:pt x="103521" y="207043"/>
                  </a:lnTo>
                  <a:cubicBezTo>
                    <a:pt x="46348" y="207043"/>
                    <a:pt x="0" y="160695"/>
                    <a:pt x="0" y="103521"/>
                  </a:cubicBezTo>
                  <a:lnTo>
                    <a:pt x="0" y="103521"/>
                  </a:lnTo>
                  <a:cubicBezTo>
                    <a:pt x="0" y="46348"/>
                    <a:pt x="46348" y="0"/>
                    <a:pt x="103521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-38100"/>
              <a:ext cx="504482" cy="24514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3350366" y="5180493"/>
            <a:ext cx="2607345" cy="749122"/>
            <a:chOff x="0" y="0"/>
            <a:chExt cx="686708" cy="1973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86708" cy="197300"/>
            </a:xfrm>
            <a:custGeom>
              <a:avLst/>
              <a:gdLst/>
              <a:ahLst/>
              <a:cxnLst/>
              <a:rect r="r" b="b" t="t" l="l"/>
              <a:pathLst>
                <a:path h="197300" w="686708">
                  <a:moveTo>
                    <a:pt x="98650" y="0"/>
                  </a:moveTo>
                  <a:lnTo>
                    <a:pt x="588058" y="0"/>
                  </a:lnTo>
                  <a:cubicBezTo>
                    <a:pt x="614222" y="0"/>
                    <a:pt x="639314" y="10393"/>
                    <a:pt x="657814" y="28894"/>
                  </a:cubicBezTo>
                  <a:cubicBezTo>
                    <a:pt x="676315" y="47394"/>
                    <a:pt x="686708" y="72486"/>
                    <a:pt x="686708" y="98650"/>
                  </a:cubicBezTo>
                  <a:lnTo>
                    <a:pt x="686708" y="98650"/>
                  </a:lnTo>
                  <a:cubicBezTo>
                    <a:pt x="686708" y="124813"/>
                    <a:pt x="676315" y="149905"/>
                    <a:pt x="657814" y="168406"/>
                  </a:cubicBezTo>
                  <a:cubicBezTo>
                    <a:pt x="639314" y="186906"/>
                    <a:pt x="614222" y="197300"/>
                    <a:pt x="588058" y="197300"/>
                  </a:cubicBezTo>
                  <a:lnTo>
                    <a:pt x="98650" y="197300"/>
                  </a:lnTo>
                  <a:cubicBezTo>
                    <a:pt x="72486" y="197300"/>
                    <a:pt x="47394" y="186906"/>
                    <a:pt x="28894" y="168406"/>
                  </a:cubicBezTo>
                  <a:cubicBezTo>
                    <a:pt x="10393" y="149905"/>
                    <a:pt x="0" y="124813"/>
                    <a:pt x="0" y="98650"/>
                  </a:cubicBezTo>
                  <a:lnTo>
                    <a:pt x="0" y="98650"/>
                  </a:lnTo>
                  <a:cubicBezTo>
                    <a:pt x="0" y="72486"/>
                    <a:pt x="10393" y="47394"/>
                    <a:pt x="28894" y="28894"/>
                  </a:cubicBezTo>
                  <a:cubicBezTo>
                    <a:pt x="47394" y="10393"/>
                    <a:pt x="72486" y="0"/>
                    <a:pt x="98650" y="0"/>
                  </a:cubicBezTo>
                  <a:close/>
                </a:path>
              </a:pathLst>
            </a:custGeom>
            <a:solidFill>
              <a:srgbClr val="FFFFFF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38100"/>
              <a:ext cx="686708" cy="2354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2290243" y="3474913"/>
            <a:ext cx="13745614" cy="3156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6111"/>
              </a:lnSpc>
              <a:spcBef>
                <a:spcPct val="0"/>
              </a:spcBef>
            </a:pP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This product will help job seekers </a:t>
            </a:r>
            <a:r>
              <a:rPr lang="en-US" b="true" sz="4365" spc="-69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automate</a:t>
            </a: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 the </a:t>
            </a:r>
            <a:r>
              <a:rPr lang="en-US" b="true" sz="4365" spc="-69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application, preparation, and testing</a:t>
            </a: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 process </a:t>
            </a:r>
            <a:r>
              <a:rPr lang="en-US" b="true" sz="4365" spc="-69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faster</a:t>
            </a: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 and </a:t>
            </a:r>
            <a:r>
              <a:rPr lang="en-US" b="true" sz="4365" spc="-69">
                <a:solidFill>
                  <a:srgbClr val="000000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smoothly</a:t>
            </a:r>
            <a:r>
              <a:rPr lang="en-US" b="true" sz="4365" spc="-69">
                <a:solidFill>
                  <a:srgbClr val="FFFFFF"/>
                </a:solidFill>
                <a:latin typeface="Arial MT Pro Bold"/>
                <a:ea typeface="Arial MT Pro Bold"/>
                <a:cs typeface="Arial MT Pro Bold"/>
                <a:sym typeface="Arial MT Pro Bold"/>
              </a:rPr>
              <a:t>, which might increase the chance of getting the job.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DAG1shHxIY8</dc:identifier>
  <dcterms:modified xsi:type="dcterms:W3CDTF">2011-08-01T06:04:30Z</dcterms:modified>
  <cp:revision>1</cp:revision>
  <dc:title>Project Proposal Presentation</dc:title>
</cp:coreProperties>
</file>

<file path=docProps/thumbnail.jpeg>
</file>